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pPr/>
              <a:t>17/03/2022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8708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pPr/>
              <a:t>17/03/2022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61425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pPr/>
              <a:t>17/03/2022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3973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pPr/>
              <a:t>17/03/2022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002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pPr/>
              <a:t>17/03/2022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3488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pPr/>
              <a:t>17/03/2022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07090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pPr/>
              <a:t>17/03/2022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2325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pPr/>
              <a:t>17/03/2022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22059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pPr/>
              <a:t>17/03/2022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2136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pPr/>
              <a:t>17/03/2022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2907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pPr/>
              <a:t>17/03/2022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62661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2DF8A8-841C-4954-90BB-FC4B687F5EBF}" type="datetimeFigureOut">
              <a:rPr lang="es-MX" smtClean="0"/>
              <a:pPr/>
              <a:t>17/03/2022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29037C-4CDA-4E59-945D-14BE2A18200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7233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0" y="114584"/>
            <a:ext cx="1219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CAJA NEGRA</a:t>
            </a:r>
          </a:p>
          <a:p>
            <a:pPr algn="ctr"/>
            <a:r>
              <a:rPr lang="es-MX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COORDINACIÓN DE LENGUAS </a:t>
            </a:r>
            <a:r>
              <a:rPr lang="es-MX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EXTRANJERAS</a:t>
            </a:r>
          </a:p>
          <a:p>
            <a:pPr algn="ctr"/>
            <a:r>
              <a:rPr lang="es-MX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GESTIÓN SEMESTRAL DE ALUMNADO</a:t>
            </a:r>
          </a:p>
        </p:txBody>
      </p:sp>
      <p:sp>
        <p:nvSpPr>
          <p:cNvPr id="8" name="Rectángulo 7"/>
          <p:cNvSpPr/>
          <p:nvPr/>
        </p:nvSpPr>
        <p:spPr>
          <a:xfrm>
            <a:off x="745708" y="1906429"/>
            <a:ext cx="1873885" cy="32512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28600" indent="-228600">
              <a:spcAft>
                <a:spcPts val="800"/>
              </a:spcAft>
              <a:buFont typeface="+mj-lt"/>
              <a:buAutoNum type="arabicPeriod"/>
            </a:pPr>
            <a:r>
              <a:rPr lang="es-MX" sz="1100" b="1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Estudiantes ITH.</a:t>
            </a:r>
          </a:p>
          <a:p>
            <a:pPr marL="228600" indent="-228600">
              <a:spcAft>
                <a:spcPts val="800"/>
              </a:spcAft>
              <a:buFont typeface="+mj-lt"/>
              <a:buAutoNum type="arabicPeriod"/>
            </a:pPr>
            <a:r>
              <a:rPr lang="es-MX" sz="1100" b="1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Egresados ITH</a:t>
            </a:r>
            <a:r>
              <a:rPr lang="es-MX" sz="1100" b="1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s-MX" sz="1100" b="1" dirty="0">
              <a:solidFill>
                <a:schemeClr val="tx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1085467" y="1392971"/>
            <a:ext cx="1194366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ENTRADAS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3466709" y="1387316"/>
            <a:ext cx="4391025" cy="103822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a typeface="Calibri" panose="020F0502020204030204" pitchFamily="34" charset="0"/>
                <a:cs typeface="Times New Roman" panose="02020603050405020304" pitchFamily="18" charset="0"/>
              </a:rPr>
              <a:t>Personal administrativo, unidades de cómputo, oficina de coordinación, oficina de maestros, aulas, impresora y papelería, sistema virtual de inscripción en línea</a:t>
            </a:r>
            <a:endParaRPr lang="es-MX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0" y="1076782"/>
            <a:ext cx="12191999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RECURSOS</a:t>
            </a:r>
          </a:p>
        </p:txBody>
      </p:sp>
      <p:sp>
        <p:nvSpPr>
          <p:cNvPr id="12" name="Rectángulo 11"/>
          <p:cNvSpPr/>
          <p:nvPr/>
        </p:nvSpPr>
        <p:spPr>
          <a:xfrm>
            <a:off x="3466708" y="2885253"/>
            <a:ext cx="4391025" cy="157083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28600" indent="-228600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Inscripciones </a:t>
            </a:r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semestrales presenciales y en línea</a:t>
            </a:r>
            <a:endParaRPr lang="es-MX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es-MX" sz="1100" dirty="0">
                <a:ea typeface="Calibri" panose="020F0502020204030204" pitchFamily="34" charset="0"/>
                <a:cs typeface="Times New Roman" panose="02020603050405020304" pitchFamily="18" charset="0"/>
              </a:rPr>
              <a:t>Gestión de horarios, aulas y grupos normales e intensivos.</a:t>
            </a: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Gestión </a:t>
            </a:r>
            <a:r>
              <a:rPr lang="es-MX" sz="1100" dirty="0">
                <a:ea typeface="Calibri" panose="020F0502020204030204" pitchFamily="34" charset="0"/>
                <a:cs typeface="Times New Roman" panose="02020603050405020304" pitchFamily="18" charset="0"/>
              </a:rPr>
              <a:t>del curso y calificaciones</a:t>
            </a: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Trámite de carta de </a:t>
            </a:r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liberación</a:t>
            </a:r>
            <a:endParaRPr lang="es-MX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Rectángulo 12"/>
          <p:cNvSpPr/>
          <p:nvPr/>
        </p:nvSpPr>
        <p:spPr>
          <a:xfrm>
            <a:off x="5311759" y="2496557"/>
            <a:ext cx="1069844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PROCESO</a:t>
            </a:r>
          </a:p>
        </p:txBody>
      </p:sp>
      <p:sp>
        <p:nvSpPr>
          <p:cNvPr id="14" name="Rectángulo 13"/>
          <p:cNvSpPr/>
          <p:nvPr/>
        </p:nvSpPr>
        <p:spPr>
          <a:xfrm>
            <a:off x="3466707" y="5147290"/>
            <a:ext cx="4391025" cy="136108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1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% </a:t>
            </a:r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de alumnos inscritos a un programa de lenguas extranjeras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Indicadores PTA &amp; PIID 2018-2024</a:t>
            </a:r>
            <a:endParaRPr lang="es-MX" sz="11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META: 35% de la matricula</a:t>
            </a: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5" name="Rectángulo 14"/>
          <p:cNvSpPr/>
          <p:nvPr/>
        </p:nvSpPr>
        <p:spPr>
          <a:xfrm>
            <a:off x="5028071" y="4681240"/>
            <a:ext cx="1268296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INDICADOR</a:t>
            </a:r>
          </a:p>
        </p:txBody>
      </p:sp>
      <p:sp>
        <p:nvSpPr>
          <p:cNvPr id="16" name="Rectángulo 15"/>
          <p:cNvSpPr/>
          <p:nvPr/>
        </p:nvSpPr>
        <p:spPr>
          <a:xfrm>
            <a:off x="9273920" y="1896091"/>
            <a:ext cx="2236762" cy="32512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28600" indent="-228600" algn="just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es-MX" sz="11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Estudiantes y egresados</a:t>
            </a:r>
            <a:r>
              <a:rPr lang="es-MX" sz="11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s-MX" sz="11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que </a:t>
            </a:r>
            <a:r>
              <a:rPr lang="es-MX" sz="11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terminan cursos que obtienen un nivel 	B1</a:t>
            </a:r>
            <a:r>
              <a:rPr lang="es-MX" sz="11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endParaRPr lang="es-MX" sz="1100" dirty="0">
              <a:solidFill>
                <a:schemeClr val="tx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Rectángulo 16"/>
          <p:cNvSpPr/>
          <p:nvPr/>
        </p:nvSpPr>
        <p:spPr>
          <a:xfrm>
            <a:off x="9788482" y="1387316"/>
            <a:ext cx="955453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SALIDAS</a:t>
            </a:r>
          </a:p>
        </p:txBody>
      </p:sp>
      <p:sp>
        <p:nvSpPr>
          <p:cNvPr id="18" name="Rectángulo 17"/>
          <p:cNvSpPr/>
          <p:nvPr/>
        </p:nvSpPr>
        <p:spPr>
          <a:xfrm>
            <a:off x="258894" y="5422603"/>
            <a:ext cx="2535810" cy="136096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1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PELIGRO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1. Cesar con la oferta de estudio de un segundo idioma en las instalaciones del instituto.</a:t>
            </a:r>
            <a:endParaRPr lang="es-MX" sz="1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s-MX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9" name="Rectángulo 18"/>
          <p:cNvSpPr/>
          <p:nvPr/>
        </p:nvSpPr>
        <p:spPr>
          <a:xfrm>
            <a:off x="9002693" y="5583090"/>
            <a:ext cx="2830719" cy="108665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1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1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a typeface="Calibri" panose="020F0502020204030204" pitchFamily="34" charset="0"/>
                <a:cs typeface="Times New Roman" panose="02020603050405020304" pitchFamily="18" charset="0"/>
              </a:rPr>
              <a:t>RIESGO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1Falla del sistema de inscripciones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2. No contar con infraestructura (aulas)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3. No contar con recurso financiero</a:t>
            </a:r>
            <a:endParaRPr lang="es-MX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28" name="Flecha arriba y abajo 27"/>
          <p:cNvSpPr/>
          <p:nvPr/>
        </p:nvSpPr>
        <p:spPr>
          <a:xfrm>
            <a:off x="4759413" y="2425540"/>
            <a:ext cx="138662" cy="428501"/>
          </a:xfrm>
          <a:prstGeom prst="up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9" name="Flecha arriba y abajo 28"/>
          <p:cNvSpPr/>
          <p:nvPr/>
        </p:nvSpPr>
        <p:spPr>
          <a:xfrm>
            <a:off x="4759411" y="4481422"/>
            <a:ext cx="138663" cy="587375"/>
          </a:xfrm>
          <a:prstGeom prst="up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0" name="Flecha izquierda y derecha 29"/>
          <p:cNvSpPr/>
          <p:nvPr/>
        </p:nvSpPr>
        <p:spPr>
          <a:xfrm>
            <a:off x="7957750" y="3653610"/>
            <a:ext cx="1216152" cy="161784"/>
          </a:xfrm>
          <a:prstGeom prst="left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1" name="Flecha derecha 30"/>
          <p:cNvSpPr/>
          <p:nvPr/>
        </p:nvSpPr>
        <p:spPr>
          <a:xfrm>
            <a:off x="2668094" y="3670506"/>
            <a:ext cx="747097" cy="144888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2" name="Documento 31"/>
          <p:cNvSpPr/>
          <p:nvPr/>
        </p:nvSpPr>
        <p:spPr>
          <a:xfrm>
            <a:off x="2317902" y="4757712"/>
            <a:ext cx="914400" cy="612648"/>
          </a:xfrm>
          <a:prstGeom prst="flowChartDocumen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3" name="Documento 32"/>
          <p:cNvSpPr/>
          <p:nvPr/>
        </p:nvSpPr>
        <p:spPr>
          <a:xfrm>
            <a:off x="7580062" y="6146882"/>
            <a:ext cx="914400" cy="612648"/>
          </a:xfrm>
          <a:prstGeom prst="flowChartDocumen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4" name="Documento 33"/>
          <p:cNvSpPr/>
          <p:nvPr/>
        </p:nvSpPr>
        <p:spPr>
          <a:xfrm>
            <a:off x="10835285" y="4777917"/>
            <a:ext cx="914400" cy="612648"/>
          </a:xfrm>
          <a:prstGeom prst="flowChartDocumen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5" name="Multidocumento 34"/>
          <p:cNvSpPr/>
          <p:nvPr/>
        </p:nvSpPr>
        <p:spPr>
          <a:xfrm>
            <a:off x="7333006" y="4070078"/>
            <a:ext cx="1060704" cy="758952"/>
          </a:xfrm>
          <a:prstGeom prst="flowChartMultidocumen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230212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1814</TotalTime>
  <Words>149</Words>
  <Application>Microsoft Office PowerPoint</Application>
  <PresentationFormat>Panorámica</PresentationFormat>
  <Paragraphs>37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Tema de Office</vt:lpstr>
      <vt:lpstr>Presentación de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Guillermo Salvador Plata Martínez</dc:creator>
  <cp:lastModifiedBy>HP</cp:lastModifiedBy>
  <cp:revision>28</cp:revision>
  <dcterms:created xsi:type="dcterms:W3CDTF">2017-10-05T18:52:50Z</dcterms:created>
  <dcterms:modified xsi:type="dcterms:W3CDTF">2022-03-17T19:17:09Z</dcterms:modified>
</cp:coreProperties>
</file>